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fr-C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7" autoAdjust="0"/>
    <p:restoredTop sz="94660"/>
  </p:normalViewPr>
  <p:slideViewPr>
    <p:cSldViewPr snapToGrid="0">
      <p:cViewPr varScale="1">
        <p:scale>
          <a:sx n="99" d="100"/>
          <a:sy n="99" d="100"/>
        </p:scale>
        <p:origin x="90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64A8DC-C4AF-4652-AC32-ADFAD17381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CA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847FE07-1509-4618-BFDD-2F2A07A123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CA"/>
              <a:t>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883199F-26E1-4DB1-9CA8-7E8CED47D5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3F41A-0AC9-46AE-80E5-213A985D2FBC}" type="datetimeFigureOut">
              <a:rPr lang="fr-CA" smtClean="0"/>
              <a:t>2026-06-07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78972CB-BD9A-4995-92F2-5CC190BFA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C0CFE87-B16B-4990-9241-968139C62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8EC9D-5697-4E5B-8ED7-1432B59ABEA1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624365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2E0A43-A785-43F0-8AA7-AC17391A6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585E074-1D09-47C4-A46B-064D1B3C87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/>
              <a:t>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6640D95-E024-4ACF-95D4-78E3288C9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3F41A-0AC9-46AE-80E5-213A985D2FBC}" type="datetimeFigureOut">
              <a:rPr lang="fr-CA" smtClean="0"/>
              <a:t>2026-06-07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BD43D00-AD54-43BB-8A14-13A12C3F2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7467E55-6C86-4043-BBFB-E556A2890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8EC9D-5697-4E5B-8ED7-1432B59ABEA1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363319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63D82C-E584-4782-931A-D51D73EA3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3127DEC-569E-438D-9D27-57F5BA6D4C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CA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42A6EAB-7978-428A-BCCC-2035D003D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3F41A-0AC9-46AE-80E5-213A985D2FBC}" type="datetimeFigureOut">
              <a:rPr lang="fr-CA" smtClean="0"/>
              <a:t>2026-06-07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6D8126A-EF0E-41E0-8629-D6C6B7CBC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2CCED88-001B-4D14-BB72-1D848781A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8EC9D-5697-4E5B-8ED7-1432B59ABEA1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600663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A8DA14-A54C-4B6C-8BFD-6480D4487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EEBBF4F-1C1D-4B75-BCF6-827B12EBB6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CA"/>
              <a:t>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E3D5836-D4AE-4771-B4E8-FA427937C4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CA"/>
              <a:t>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3A8E883-F68A-46FF-A17F-BE871585E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3F41A-0AC9-46AE-80E5-213A985D2FBC}" type="datetimeFigureOut">
              <a:rPr lang="fr-CA" smtClean="0"/>
              <a:t>2026-06-07</a:t>
            </a:fld>
            <a:endParaRPr lang="fr-C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2A726C6-D85A-4303-B69F-95C43747B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120E401-FF19-4C9C-938F-238749921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8EC9D-5697-4E5B-8ED7-1432B59ABEA1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7612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BCED65-165B-4F21-9346-DEEA150FC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CA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0C55C23-F218-4028-82D4-26506EB7E8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3AA1FE5-6935-46E4-BAB5-F2102BA9D3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CA"/>
              <a:t>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C925E6B-CC53-42AE-ABD6-24F6728ECF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CA9E9DA-B1D6-4260-82D4-5DD5191202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CA"/>
              <a:t>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4EF37AF-B11E-4861-8F3F-E7167F1D7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3F41A-0AC9-46AE-80E5-213A985D2FBC}" type="datetimeFigureOut">
              <a:rPr lang="fr-CA" smtClean="0"/>
              <a:t>2026-06-07</a:t>
            </a:fld>
            <a:endParaRPr lang="fr-CA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D1A84F1-A5F7-4393-BD31-E7FFCC747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9911845-779A-4E9B-AA29-E6688FDC8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8EC9D-5697-4E5B-8ED7-1432B59ABEA1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39761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9417A0-29EC-4C25-ACD7-F57E45BF9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7955530-F545-40DA-B995-C8736F634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3F41A-0AC9-46AE-80E5-213A985D2FBC}" type="datetimeFigureOut">
              <a:rPr lang="fr-CA" smtClean="0"/>
              <a:t>2026-06-07</a:t>
            </a:fld>
            <a:endParaRPr lang="fr-C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E4A9854-DB18-4952-8D69-4FC903BB7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9A72ACA-943A-4870-9C84-070A0070C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8EC9D-5697-4E5B-8ED7-1432B59ABEA1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664520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7955530-F545-40DA-B995-C8736F634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3F41A-0AC9-46AE-80E5-213A985D2FBC}" type="datetimeFigureOut">
              <a:rPr lang="fr-CA" smtClean="0"/>
              <a:t>2026-06-07</a:t>
            </a:fld>
            <a:endParaRPr lang="fr-CA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E4A9854-DB18-4952-8D69-4FC903BB7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9A72ACA-943A-4870-9C84-070A0070C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8EC9D-5697-4E5B-8ED7-1432B59ABEA1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18158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E3CFBE-0450-4DCB-A2A4-33530269F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2B87E0F-6A58-4F4B-8701-85A38AF378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AD191F1-2C4A-4163-9CFC-9E355CBB21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ED4F01F-3C8D-4081-A8D6-1080982C0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3F41A-0AC9-46AE-80E5-213A985D2FBC}" type="datetimeFigureOut">
              <a:rPr lang="fr-CA" smtClean="0"/>
              <a:t>2026-06-07</a:t>
            </a:fld>
            <a:endParaRPr lang="fr-C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28FC714-3204-4BCF-BE19-1C5F41D31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3748F61-7DCD-44C1-B55E-46842A457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8EC9D-5697-4E5B-8ED7-1432B59ABEA1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71627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5A1516-2FDA-4214-AD7B-304867BCF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1AB3FAF-630F-42F3-ACC3-86572AF5E3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9350950-C105-41DC-AE5B-8FD1234C5B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D119FC2-C928-42DD-8C06-688C404BF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3F41A-0AC9-46AE-80E5-213A985D2FBC}" type="datetimeFigureOut">
              <a:rPr lang="fr-CA" smtClean="0"/>
              <a:t>2026-06-07</a:t>
            </a:fld>
            <a:endParaRPr lang="fr-C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125B4E9-BA30-4571-AB97-93CF700A7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5EA017F-EFBE-433E-A23D-28DB82985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8EC9D-5697-4E5B-8ED7-1432B59ABEA1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23216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6405F9-9DFF-4742-9857-F192A455E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A7E0B7C-2D83-463E-8FBF-B5C1896806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A"/>
              <a:t>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8AF828-D8A2-445A-9F05-B6C6E20EC7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3F41A-0AC9-46AE-80E5-213A985D2FBC}" type="datetimeFigureOut">
              <a:rPr lang="fr-CA" smtClean="0"/>
              <a:t>2026-06-07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6E58E7C-83BF-4AD8-9C5D-C61199829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BE92182-C482-4E0F-B08D-1366FDD1D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8EC9D-5697-4E5B-8ED7-1432B59ABEA1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7118050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BE969EE-D58A-4102-801C-5E0126DD91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CA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0D73470-3533-4D82-9B78-D347A794D9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CA"/>
              <a:t>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D558D78-E782-4B90-BA62-E390635F25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3F41A-0AC9-46AE-80E5-213A985D2FBC}" type="datetimeFigureOut">
              <a:rPr lang="fr-CA" smtClean="0"/>
              <a:t>2026-06-07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9380A4C-292A-49BF-8242-23B985FB0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8B678AC-A9FC-4025-A2BA-C102B4D1D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8EC9D-5697-4E5B-8ED7-1432B59ABEA1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87445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D239FE0-7C23-49D6-9493-47D4D11FD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A032DBC-96EA-4E25-A233-66395E3D7E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/>
              <a:t>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9442B95-01A5-48D3-BC5F-4DF713F266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F83F41A-0AC9-46AE-80E5-213A985D2FBC}" type="datetimeFigureOut">
              <a:rPr lang="fr-CA" smtClean="0"/>
              <a:t>2026-06-07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689C65C-841D-41BE-BA1A-DCEA6F77C1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2D1C6A3-3E42-4155-8258-05F0292F31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248EC9D-5697-4E5B-8ED7-1432B59ABEA1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07054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C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ECDF2D-3639-4EE9-A4F1-0D9F3235A2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30657"/>
            <a:ext cx="9144000" cy="2387600"/>
          </a:xfrm>
        </p:spPr>
        <p:txBody>
          <a:bodyPr/>
          <a:lstStyle/>
          <a:p>
            <a:r>
              <a:rPr lang="fr-CA" dirty="0"/>
              <a:t>Voici les différentes constructions réalisées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5294D7-A045-4C14-9634-F249C2A7B84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CA" dirty="0"/>
              <a:t>Plus le temps avancera, plus il en aura</a:t>
            </a:r>
          </a:p>
        </p:txBody>
      </p:sp>
    </p:spTree>
    <p:extLst>
      <p:ext uri="{BB962C8B-B14F-4D97-AF65-F5344CB8AC3E}">
        <p14:creationId xmlns:p14="http://schemas.microsoft.com/office/powerpoint/2010/main" val="9540865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C9044227-071D-4831-94D0-C92D4840B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A6EA33A-DE6F-1E53-B043-BA55134F6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4513" y="841375"/>
            <a:ext cx="3505200" cy="311469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3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Un escalier pour réduire le temps entre la voiture et la maison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293601A-8A42-DD5F-A868-2F9E61C377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96" r="-1" b="11200"/>
          <a:stretch>
            <a:fillRect/>
          </a:stretch>
        </p:blipFill>
        <p:spPr>
          <a:xfrm>
            <a:off x="20" y="2"/>
            <a:ext cx="3834650" cy="3333747"/>
          </a:xfrm>
          <a:custGeom>
            <a:avLst/>
            <a:gdLst/>
            <a:ahLst/>
            <a:cxnLst/>
            <a:rect l="l" t="t" r="r" b="b"/>
            <a:pathLst>
              <a:path w="3834670" h="3333747">
                <a:moveTo>
                  <a:pt x="0" y="0"/>
                </a:moveTo>
                <a:lnTo>
                  <a:pt x="3066495" y="0"/>
                </a:lnTo>
                <a:lnTo>
                  <a:pt x="3427241" y="1211943"/>
                </a:lnTo>
                <a:lnTo>
                  <a:pt x="3834670" y="3333747"/>
                </a:lnTo>
                <a:lnTo>
                  <a:pt x="0" y="3333747"/>
                </a:lnTo>
                <a:close/>
              </a:path>
            </a:pathLst>
          </a:cu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AEB7437-ED93-63D0-098D-EE2D5DC8A0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88" r="5" b="5"/>
          <a:stretch>
            <a:fillRect/>
          </a:stretch>
        </p:blipFill>
        <p:spPr>
          <a:xfrm>
            <a:off x="1" y="3562350"/>
            <a:ext cx="3986041" cy="3295650"/>
          </a:xfrm>
          <a:custGeom>
            <a:avLst/>
            <a:gdLst/>
            <a:ahLst/>
            <a:cxnLst/>
            <a:rect l="l" t="t" r="r" b="b"/>
            <a:pathLst>
              <a:path w="3986041" h="3295650">
                <a:moveTo>
                  <a:pt x="3878566" y="0"/>
                </a:moveTo>
                <a:lnTo>
                  <a:pt x="3986041" y="559707"/>
                </a:lnTo>
                <a:lnTo>
                  <a:pt x="3751724" y="3295650"/>
                </a:lnTo>
                <a:lnTo>
                  <a:pt x="0" y="3295650"/>
                </a:lnTo>
                <a:lnTo>
                  <a:pt x="0" y="1"/>
                </a:lnTo>
                <a:close/>
              </a:path>
            </a:pathLst>
          </a:custGeom>
        </p:spPr>
      </p:pic>
      <p:grpSp>
        <p:nvGrpSpPr>
          <p:cNvPr id="25" name="Group 15">
            <a:extLst>
              <a:ext uri="{FF2B5EF4-FFF2-40B4-BE49-F238E27FC236}">
                <a16:creationId xmlns:a16="http://schemas.microsoft.com/office/drawing/2014/main" id="{C27F758D-B23C-459E-AD21-6621782C72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48588" y="0"/>
            <a:ext cx="1339053" cy="6858000"/>
            <a:chOff x="2748588" y="0"/>
            <a:chExt cx="1339053" cy="6858000"/>
          </a:xfrm>
          <a:effectLst>
            <a:outerShdw blurRad="381000" dist="152400" algn="ctr" rotWithShape="0">
              <a:srgbClr val="000000">
                <a:alpha val="10000"/>
              </a:srgbClr>
            </a:outerShdw>
          </a:effectLst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8DD5D69-A882-48D7-ACFB-68E2DC6B04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748588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Freeform: Shape 17">
              <a:extLst>
                <a:ext uri="{FF2B5EF4-FFF2-40B4-BE49-F238E27FC236}">
                  <a16:creationId xmlns:a16="http://schemas.microsoft.com/office/drawing/2014/main" id="{A2432BD6-3DCC-4397-BD7F-3FE84F3210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748588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blipFill dpi="0" rotWithShape="1">
              <a:blip r:embed="rId4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1A3678C6-15BA-2543-333E-CD59C451DD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33" r="12634"/>
          <a:stretch>
            <a:fillRect/>
          </a:stretch>
        </p:blipFill>
        <p:spPr>
          <a:xfrm>
            <a:off x="8240079" y="-1"/>
            <a:ext cx="3951921" cy="6858000"/>
          </a:xfrm>
          <a:custGeom>
            <a:avLst/>
            <a:gdLst/>
            <a:ahLst/>
            <a:cxnLst/>
            <a:rect l="l" t="t" r="r" b="b"/>
            <a:pathLst>
              <a:path w="3951921" h="6858000">
                <a:moveTo>
                  <a:pt x="224707" y="0"/>
                </a:moveTo>
                <a:lnTo>
                  <a:pt x="3951921" y="0"/>
                </a:lnTo>
                <a:lnTo>
                  <a:pt x="3951921" y="6858000"/>
                </a:lnTo>
                <a:lnTo>
                  <a:pt x="886146" y="6858000"/>
                </a:lnTo>
                <a:lnTo>
                  <a:pt x="558800" y="5721062"/>
                </a:lnTo>
                <a:lnTo>
                  <a:pt x="0" y="2712496"/>
                </a:lnTo>
                <a:close/>
              </a:path>
            </a:pathLst>
          </a:custGeom>
        </p:spPr>
      </p:pic>
      <p:grpSp>
        <p:nvGrpSpPr>
          <p:cNvPr id="27" name="Group 19">
            <a:extLst>
              <a:ext uri="{FF2B5EF4-FFF2-40B4-BE49-F238E27FC236}">
                <a16:creationId xmlns:a16="http://schemas.microsoft.com/office/drawing/2014/main" id="{57B65906-47BE-4CEA-9E50-301890FFE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8104360" y="0"/>
            <a:ext cx="1339053" cy="6858000"/>
            <a:chOff x="2748588" y="0"/>
            <a:chExt cx="1339053" cy="6858000"/>
          </a:xfrm>
          <a:effectLst>
            <a:outerShdw blurRad="381000" dist="152400" dir="10800000" algn="ctr" rotWithShape="0">
              <a:srgbClr val="000000">
                <a:alpha val="10000"/>
              </a:srgbClr>
            </a:outerShdw>
          </a:effectLst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9C1A977-5AC1-49DC-B315-CAB53CF6FF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748588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8" name="Freeform: Shape 21">
              <a:extLst>
                <a:ext uri="{FF2B5EF4-FFF2-40B4-BE49-F238E27FC236}">
                  <a16:creationId xmlns:a16="http://schemas.microsoft.com/office/drawing/2014/main" id="{2AEEAD2A-AA94-4108-8639-95E861AED1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748588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blipFill dpi="0" rotWithShape="1">
              <a:blip r:embed="rId4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6516032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0B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26</Words>
  <Application>Microsoft Office PowerPoint</Application>
  <PresentationFormat>Grand écran</PresentationFormat>
  <Paragraphs>3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Thème Office</vt:lpstr>
      <vt:lpstr>Voici les différentes constructions réalisées</vt:lpstr>
      <vt:lpstr>Un escalier pour réduire le temps entre la voiture et la maison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Vincent</dc:creator>
  <cp:lastModifiedBy>Vincent Maheux</cp:lastModifiedBy>
  <cp:revision>2</cp:revision>
  <dcterms:created xsi:type="dcterms:W3CDTF">2026-06-01T17:11:31Z</dcterms:created>
  <dcterms:modified xsi:type="dcterms:W3CDTF">2026-06-08T01:51:14Z</dcterms:modified>
</cp:coreProperties>
</file>